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66"/>
  </p:normalViewPr>
  <p:slideViewPr>
    <p:cSldViewPr snapToGrid="0">
      <p:cViewPr varScale="1">
        <p:scale>
          <a:sx n="95" d="100"/>
          <a:sy n="95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11A4-C990-6654-C33B-7DB5B48A5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39110-7CC0-48CD-FC59-B5F1FCE02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A87C-BBAA-81A4-C57D-8E77CC80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13BE-39F1-A802-FD4E-A2480D18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AB843-4F09-FA05-1CC0-BF01D51C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F2CC-B8FA-39AE-EDE6-84937CB1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717FD-FF4F-4940-18DD-CE8210A4A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4FBD7-0726-E078-9A5D-F434C70B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7714F-1A06-724B-B615-B2FC98B8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A5B5-842F-8518-B606-C61AC312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F45E8-9C25-B03D-99D0-F1DB1B550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33374-C764-F7FA-AAD3-903DFB451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BFEA-AF4F-52B2-DD32-C6C9B70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4613-8C7C-5BDC-9067-7962C587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1CA2-C170-48C1-67EA-7CC324C3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3CF8-AC68-D6B2-AB2A-AE346CA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BBF82-430B-1067-D0C7-43C05A59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1F18-A2EE-ED7E-F04C-2679DC94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46F2-8C37-2A67-88AC-DB5912C0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74D83-6BF9-A493-5AB5-7944E68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419C-683D-6966-7236-9D67487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F3A53-D052-2B22-086D-0A8E30EF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016C-7F19-B7E0-4ED2-0294B468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03C9-4B72-D224-279D-87FD3783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1DA3-BA89-4974-BF06-EDE496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0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2913-00B2-F72B-7072-8DD7FA3A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D3FD-93F1-2ABF-8219-E18CD2556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99D6D-6EBC-C8C1-3AC3-A8100A91E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F397-5889-0707-511F-E20F8DEC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BE0E-8AEC-F62C-E871-1C8C96B2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7E48F-5FF6-3471-EC6E-5782A5F6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5BE7-0D8E-29AD-E9F9-EAF93F39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50929-9B85-0A72-FDC4-53D8C01B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21872-DF3B-EDDF-D30E-575748C38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39414-9A53-C18A-41EF-130B1765C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091C1-7CC1-A4F7-2425-41288F7D7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62241-987A-CC4C-F9B1-3EE0C313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66DF3-1F05-E9EA-3599-C4094C93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747E1-C958-EAF7-E7F8-1152AFED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EF30-F334-C990-6BE2-D94617C7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D82BA-F9DA-CE06-4A06-2785B8D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38DE8-522F-F8B9-EC5B-FF4FABE5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9490-384C-469C-1F02-E85EF2BF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67018-3D8E-8571-0447-7383435A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A610F-1877-D5F8-CD19-36DD882C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61519-4FAD-59D7-3AF7-69E4882C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1969-7099-8969-069E-A52AE89B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FB3D-653C-FBFA-7C20-7290B379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636A-717D-B611-8C60-7329C8275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C862A-B374-5F91-730F-AD4CAF15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BA3E4-C97B-EB5E-C348-1217B660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F6602-6C97-3F52-0FBB-11E21D58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5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5B39-B88E-C8E5-9716-D0BBF823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1A954-7797-816B-4595-FD942E7FE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9B08A-63A7-FBFC-8035-BDC3F739C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C9EF3-12B9-9845-96C0-E0075A52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2FEBC-D48C-C035-9C61-B9A982CA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3E424-B49E-4E84-6F1A-D9BF66FB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6E7B2-2931-DEDB-13E9-0508FC68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88916-273D-A9D3-7256-8EE012716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BCA97-D446-48C5-03EC-170E92523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BDBED-423F-EC4A-8B11-0CFD79B7B943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A6A0-711D-F94B-7E42-CC1B86BB2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7F873-FA22-96B3-77D2-F33F9931E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4E499-3C72-1644-A119-E943C88F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04A7-5148-B975-9990-B37E8E2BF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58E8-D6FD-AA70-8695-A5459C522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0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4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7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12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3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87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13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5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23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1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1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3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63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25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9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Crawford</dc:creator>
  <cp:lastModifiedBy>Fran Crawford</cp:lastModifiedBy>
  <cp:revision>1</cp:revision>
  <dcterms:created xsi:type="dcterms:W3CDTF">2025-10-02T09:04:50Z</dcterms:created>
  <dcterms:modified xsi:type="dcterms:W3CDTF">2025-10-02T09:09:54Z</dcterms:modified>
</cp:coreProperties>
</file>